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B050"/>
                </a:solidFill>
              </a:rPr>
              <a:t/>
            </a:r>
            <a:br>
              <a:rPr lang="en-US" b="1" smtClean="0">
                <a:solidFill>
                  <a:srgbClr val="00B050"/>
                </a:solidFill>
              </a:rPr>
            </a:br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2: LƯU TRỮ VÀ TRAO ĐỔI THÔNG TIN</a:t>
            </a:r>
            <a:r>
              <a:rPr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Tuần 2</a:t>
            </a: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Người thực hiện: Lê Thành Sơn</a:t>
            </a:r>
          </a:p>
        </p:txBody>
      </p:sp>
    </p:spTree>
    <p:extLst>
      <p:ext uri="{BB962C8B-B14F-4D97-AF65-F5344CB8AC3E}">
        <p14:creationId xmlns:p14="http://schemas.microsoft.com/office/powerpoint/2010/main" val="4103941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End.</a:t>
            </a:r>
            <a:endParaRPr lang="en-US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46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 tiêu đạt được</a:t>
            </a:r>
            <a:endParaRPr lang="en-US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Biết được thế nào là lưu trữ  và trao đổi thông tin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Biết được dữ liệu là gì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Biết được tầm quan trọng của thông tin và trao đổi thông tin trong cuộc sống hằng ngày</a:t>
            </a: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11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Lưu trữ thông tin</a:t>
            </a:r>
            <a:endParaRPr 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1378960"/>
            <a:ext cx="8492835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55" y="3124200"/>
            <a:ext cx="8111836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441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tin lưu trữ rất quan trọng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3855" y="4495800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5140036" y="4149436"/>
            <a:ext cx="4038600" cy="324066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Trong 2 tình huống trên có những tình huống nào là vật mang tin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19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Lưu trữ thông tin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 liệu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là tên gọi chung của thông tin được chứa trong vật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mang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tin</a:t>
            </a:r>
          </a:p>
          <a:p>
            <a:pPr marL="0" lv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Vd: Dòng dữ liệu ghi vào vở là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 liệu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điều em biết khi đọc dòng dữ liệu đó là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tin</a:t>
            </a:r>
          </a:p>
          <a:p>
            <a:pPr lvl="0"/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 liệu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có 3 dạng: Dạng chữ và số, dạng hình ảnh và âm thanh.</a:t>
            </a:r>
          </a:p>
          <a:p>
            <a:pPr lvl="0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433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Trao đổi thông tin</a:t>
            </a:r>
            <a:endParaRPr lang="en-US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Vd: Em nhắc bạn vào lớp khi nghe thấy tiếng trống trường. Xe cứu hỏa hụ còi để mọi người nhường đường.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274367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-&gt;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 là những hoạt động trao đổi thông tin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886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Nếu em không nhắc thì bạn sẽ trễ giờ vào học. Nếu xe cứu hỏa không nhắc thì mình sẽ không kịp nhường đường.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0327" y="4953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-&gt;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tin rất quan trọng và diễn ra trong cuộc sống hằng ngày.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725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Trao đổi thông tin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676400"/>
            <a:ext cx="8186737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769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Các bước trong hoạt động thông tin của con người</a:t>
            </a:r>
            <a:endParaRPr lang="en-US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600200"/>
            <a:ext cx="8926286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5335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Vai trò quan trọng của thông tin và hoạt động thông tin</a:t>
            </a:r>
            <a:endParaRPr lang="en-US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tin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rất quan trọng đối với con người, hoạt động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tin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diễn ra thường xuyên trong cuộc sống hằng ngày.Thiếu 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 tin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có thể gây ra hậu quả nghiêm trọng.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382000" cy="2222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6100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41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5389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292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BÀI 2: LƯU TRỮ VÀ TRAO ĐỔI THÔNG TIN </vt:lpstr>
      <vt:lpstr>Mục tiêu đạt được</vt:lpstr>
      <vt:lpstr>1. Lưu trữ thông tin</vt:lpstr>
      <vt:lpstr>1. Lưu trữ thông tin</vt:lpstr>
      <vt:lpstr>2. Trao đổi thông tin</vt:lpstr>
      <vt:lpstr>2. Trao đổi thông tin</vt:lpstr>
      <vt:lpstr>3. Các bước trong hoạt động thông tin của con người</vt:lpstr>
      <vt:lpstr>4. Vai trò quan trọng của thông tin và hoạt động thông tin</vt:lpstr>
      <vt:lpstr>Bài tập</vt:lpstr>
      <vt:lpstr>The End.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LƯU TRỮ VÀ TRAO ĐỔI THÔNG TIN</dc:title>
  <dc:creator>Nhi</dc:creator>
  <cp:lastModifiedBy>Nhi</cp:lastModifiedBy>
  <cp:revision>6</cp:revision>
  <dcterms:created xsi:type="dcterms:W3CDTF">2006-08-16T00:00:00Z</dcterms:created>
  <dcterms:modified xsi:type="dcterms:W3CDTF">2021-09-14T08:56:00Z</dcterms:modified>
</cp:coreProperties>
</file>